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Unterweisung für Auszubildende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[Ausbildungsberuf / Abteilung]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irot Kalibrat · irot.com/vorlagen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§ 29 JArbSchG und § 12 ArbSchG – vor Beginn der Beschäftigung und bei Jugendlichen mindestens halbjährlich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Worum es geht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Ihr seid neu – und neue Leute verunglücken häufiger. Nicht, weil sie ungeschickter sind, sondern weil sie die Gefahr noch nicht kennen.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Deshalb diese Unterweisung: vor Beginn der Beschäftigung, bei jeder wesentlichen Änderung – und danach regelmäßig.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Unter 18: mindestens alle sechs Monate (§ 29 Abs. 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Ab 18: mindestens einmal im Jahr (§ 4 DGUV Vorschrift 1).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Niemand verlangt von euch, etwas zu tun, das ihr nicht sicher könnt.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Die wichtigste Regel zuerst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Fragen, wenn etwas unklar ist – immer, bei jedem, jederzeit.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Eine Frage zu stellen ist nie peinlich. Ein Unfall schon.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Nichts bedienen, an dem ihr nicht unterwiesen seid: [welche Maschinen sind bei uns gesperrt?]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Ansprechpartner: [Ausbilder, Name, Telefon] – Vertretung: [Name]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Unser Betrieb und eure Wege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[Rundgang: wo ist was – Werkstatt, Lager, Sozialräume, Erste-Hilfe-Raum]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Verkehrswege und Stapler: [wo gefahren wird, wo ihr gehen dürft]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Flucht- und Rettungsplan: [wo er hängt], Sammelstelle: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Feuerlöscher: [wo], Erste-Hilfe-Kasten: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Ersthelfer: [Namen] · Notruf 112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Eure Arbeitsmittel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[Womit arbeitet ihr in den ersten Wochen?]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jeder Verwendung kurz anschauen: Beschädigung? Schutzeinrichtung da?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Schutzeinrichtungen nicht entfernen und nicht überbrücken – auch nicht, wenn es schneller ginge.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Mängel sofort melden an [Name]. Ein gemeldeter Mangel ist nie euer Fehler.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Betriebsanweisungen stehen: [wo]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Persönliche Schutzausrüstung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PSA braucht ihr: Schuhe, Brille, Gehörschutz, Handschuhe?]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hängt sie, wer gibt sie aus, wer ersetzt sie?]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Getragen wird sie in: [welchen Bereichen]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Keine Handschuhe an rotierenden Maschinen – sie ziehen die Hand hinein.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Lange Haare, Ketten, Ringe: [welche Regel gilt bei uns?]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Was ihr (noch) nicht dürft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Jugendarbeitsschutzgesetz verbietet gefährliche Arbeiten für Jugendliche – erlaubt sind sie nur, wenn das Ausbildungsziel es erfordert und ein Fachkundiger dabei ist (§ 22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Arbeiten sind bei uns erst nach besonderer Unterweisung erlaubt?]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nur unter Aufsicht?]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der ersten Arbeit an Maschinen, an gefährlichen Stellen oder mit gesundheitsgefährdenden Stoffen gibt es eine eigene Unterweisung (§ 29 Abs. 1 JArbSchG).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Wenn etwas passiert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Jede Verletzung melden – auch den kleinen Schnitt. Eintrag ins Verbandbuch: [wo liegt es?]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ist kein Ärger, sondern euer Versicherungsschutz.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Störung an der Maschine: abschalten, sichern, melden an [Name].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Unfall: Unfallstelle sichern, Ersthelfer holen, Notruf 112.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Wo? Was? Wie viele Verletzte? Welche Verletzungen? Rückfragen abwarten.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war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habt ihr im Betrieb gesehen, das nicht zu dem passt, was hier steht?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 – bei unter 18-Jährigen in sechs Monaten.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Vorlage von irot Kalibrat · irot.com/vorlagen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Unterweisung für Auszubildende</dc:title>
  <dc:subject/>
  <dc:creator>irot Kalibrat</dc:creator>
  <cp:keywords/>
  <dc:description>Kostenlose Vorlage von irot Kalibrat. Weitere Vorlagen und Rechner: irot.com/vorlagen</dc:description>
  <cp:lastModifiedBy>irot Kalibrat</cp:lastModifiedBy>
  <cp:revision>1</cp:revision>
  <dcterms:created xsi:type="dcterms:W3CDTF">2013-01-27T09:14:16Z</dcterms:created>
  <dcterms:modified xsi:type="dcterms:W3CDTF">2013-01-27T09:15:58Z</dcterms:modified>
  <cp:category/>
</cp:coreProperties>
</file>